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7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357188" y="1357313"/>
            <a:ext cx="8458200" cy="14700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Сказка 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«Ёжик на прогулке»</a:t>
            </a:r>
          </a:p>
        </p:txBody>
      </p:sp>
      <p:pic>
        <p:nvPicPr>
          <p:cNvPr id="14339" name="Рисунок 3" descr="492976822ec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3963988"/>
            <a:ext cx="3214687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07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04813"/>
            <a:ext cx="8218487" cy="611981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mtClean="0"/>
          </a:p>
        </p:txBody>
      </p:sp>
      <p:sp>
        <p:nvSpPr>
          <p:cNvPr id="21507" name="WordArt 4"/>
          <p:cNvSpPr>
            <a:spLocks noChangeArrowheads="1" noChangeShapeType="1" noTextEdit="1"/>
          </p:cNvSpPr>
          <p:nvPr/>
        </p:nvSpPr>
        <p:spPr bwMode="auto">
          <a:xfrm>
            <a:off x="611188" y="1196975"/>
            <a:ext cx="8064500" cy="37449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97855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Содержимое 3" descr="bg025.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323388" cy="6858000"/>
          </a:xfrm>
        </p:spPr>
      </p:pic>
      <p:pic>
        <p:nvPicPr>
          <p:cNvPr id="5" name="Рисунок 4" descr="egiky03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643438"/>
            <a:ext cx="11430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7691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Содержимое 5" descr="bg040.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23813"/>
            <a:ext cx="9144000" cy="6858001"/>
          </a:xfrm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7" name="Рисунок 6" descr="2682460d1808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" y="857250"/>
            <a:ext cx="1639887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27538" y="692150"/>
            <a:ext cx="44291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Жил - да был ежик в лесу, 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в своем домике- норке 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(зажать шарик в ладошке).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388" y="2697163"/>
            <a:ext cx="46799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Выглянул ежик из своей норки 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(раскрыть ладошки и показать шарик)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 и увидел солнышко. 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Улыбнулся ежик солнышку 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( улыбнуться, раскрыть одну ладошку веером)</a:t>
            </a:r>
          </a:p>
          <a:p>
            <a:pPr eaLnBrk="1" hangingPunct="1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 и решил прогуляться по лесу.</a:t>
            </a:r>
            <a:r>
              <a:rPr lang="ru-RU" sz="2400">
                <a:latin typeface="Georgia" pitchFamily="18" charset="0"/>
              </a:rPr>
              <a:t> </a:t>
            </a:r>
          </a:p>
          <a:p>
            <a:pPr eaLnBrk="1" hangingPunct="1"/>
            <a:r>
              <a:rPr lang="ru-RU" sz="2400">
                <a:latin typeface="Georgia" pitchFamily="18" charset="0"/>
              </a:rPr>
              <a:t/>
            </a:r>
            <a:br>
              <a:rPr lang="ru-RU" sz="2400">
                <a:latin typeface="Georgia" pitchFamily="18" charset="0"/>
              </a:rPr>
            </a:br>
            <a:endParaRPr lang="ru-RU" sz="240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872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Содержимое 3" descr="bg025.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323388" cy="6858000"/>
          </a:xfrm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5" name="Рисунок 4" descr="egiky03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643438"/>
            <a:ext cx="11430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252413" y="5445125"/>
            <a:ext cx="97520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>
                <a:solidFill>
                  <a:srgbClr val="000000"/>
                </a:solidFill>
                <a:latin typeface="Georgia" pitchFamily="18" charset="0"/>
              </a:rPr>
              <a:t>Покатился ежик по прямой дорожке </a:t>
            </a:r>
          </a:p>
          <a:p>
            <a:pPr eaLnBrk="1" hangingPunct="1"/>
            <a:r>
              <a:rPr lang="ru-RU" sz="2800">
                <a:solidFill>
                  <a:srgbClr val="000000"/>
                </a:solidFill>
                <a:latin typeface="Georgia" pitchFamily="18" charset="0"/>
              </a:rPr>
              <a:t>(прямыми движениями по ладошке раскатывать шарик)</a:t>
            </a:r>
          </a:p>
        </p:txBody>
      </p:sp>
    </p:spTree>
    <p:extLst>
      <p:ext uri="{BB962C8B-B14F-4D97-AF65-F5344CB8AC3E}">
        <p14:creationId xmlns:p14="http://schemas.microsoft.com/office/powerpoint/2010/main" xmlns="" val="122926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Содержимое 5" descr="bg009.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20188" cy="6842125"/>
          </a:xfrm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450" y="5233988"/>
            <a:ext cx="9072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000000"/>
                </a:solidFill>
                <a:latin typeface="Georgia" pitchFamily="18" charset="0"/>
              </a:rPr>
              <a:t>Катился- катился и прибежал на красивую, круглую полянку ( ладошки соединить в форме круга). Обрадовался ежик и стал бегать и прыгать по полянке (зажимать шарик между ладошками).  Стал цветочки нюхать (прикасаться колючками шарика к кончику пальца и делать глубокий вдох). </a:t>
            </a:r>
          </a:p>
        </p:txBody>
      </p:sp>
      <p:pic>
        <p:nvPicPr>
          <p:cNvPr id="5" name="Рисунок 4" descr="egiky03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5" y="4143375"/>
            <a:ext cx="1143000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776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6 -0.16921 C 0.05226 -0.16921 0.10834 -0.09444 0.10834 -0.00255 C 0.10834 0.08935 0.05226 0.16412 -0.01666 0.16412 C -0.0856 0.16412 -0.14167 0.08935 -0.14167 -0.00255 C -0.14167 -0.09444 -0.0856 -0.16921 -0.01666 -0.16921 Z " pathEditMode="relative" rAng="0" ptsTypes="fffff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0868 0.1136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Содержимое 3" descr="7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53975"/>
            <a:ext cx="9144000" cy="6911975"/>
          </a:xfrm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6" name="Рисунок 4" descr="430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439800">
            <a:off x="2428875" y="642938"/>
            <a:ext cx="2667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950" y="4995863"/>
            <a:ext cx="8963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000000"/>
                </a:solidFill>
                <a:latin typeface="Georgia" pitchFamily="18" charset="0"/>
              </a:rPr>
              <a:t>Вдруг набежали тучки (зажать шарик </a:t>
            </a:r>
          </a:p>
          <a:p>
            <a:pPr eaLnBrk="1" hangingPunct="1"/>
            <a:r>
              <a:rPr lang="ru-RU" sz="2000" b="1">
                <a:solidFill>
                  <a:srgbClr val="000000"/>
                </a:solidFill>
                <a:latin typeface="Georgia" pitchFamily="18" charset="0"/>
              </a:rPr>
              <a:t>в одном кулачке, в другом, нахмуриться), </a:t>
            </a:r>
          </a:p>
          <a:p>
            <a:pPr eaLnBrk="1" hangingPunct="1"/>
            <a:r>
              <a:rPr lang="ru-RU" sz="2000" b="1">
                <a:solidFill>
                  <a:srgbClr val="000000"/>
                </a:solidFill>
                <a:latin typeface="Georgia" pitchFamily="18" charset="0"/>
              </a:rPr>
              <a:t>и закапал дождик: кап-кап-кап </a:t>
            </a:r>
          </a:p>
          <a:p>
            <a:pPr eaLnBrk="1" hangingPunct="1"/>
            <a:r>
              <a:rPr lang="ru-RU" sz="2000" b="1">
                <a:solidFill>
                  <a:srgbClr val="000000"/>
                </a:solidFill>
                <a:latin typeface="Georgia" pitchFamily="18" charset="0"/>
              </a:rPr>
              <a:t>(кончиками пальцев в щепотке стучать по колючкам шарика). </a:t>
            </a:r>
          </a:p>
        </p:txBody>
      </p:sp>
    </p:spTree>
    <p:extLst>
      <p:ext uri="{BB962C8B-B14F-4D97-AF65-F5344CB8AC3E}">
        <p14:creationId xmlns:p14="http://schemas.microsoft.com/office/powerpoint/2010/main" xmlns="" val="20925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Содержимое 3" descr="priroda_089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34925"/>
            <a:ext cx="9144000" cy="6923088"/>
          </a:xfrm>
        </p:spPr>
      </p:pic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9460" name="Рисунок 4" descr="2682460d1808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013" y="2276475"/>
            <a:ext cx="2406650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5513388"/>
            <a:ext cx="9167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>
                <a:latin typeface="Georgia" pitchFamily="18" charset="0"/>
              </a:rPr>
              <a:t>Спрятался ежик под большой грибок (ладошкой левой руки </a:t>
            </a:r>
          </a:p>
          <a:p>
            <a:pPr eaLnBrk="1" hangingPunct="1"/>
            <a:r>
              <a:rPr lang="ru-RU" sz="2400">
                <a:latin typeface="Georgia" pitchFamily="18" charset="0"/>
              </a:rPr>
              <a:t>сделать шляпку и спрятать шарик по ним) и укрылся от дождя.</a:t>
            </a:r>
          </a:p>
        </p:txBody>
      </p:sp>
    </p:spTree>
    <p:extLst>
      <p:ext uri="{BB962C8B-B14F-4D97-AF65-F5344CB8AC3E}">
        <p14:creationId xmlns:p14="http://schemas.microsoft.com/office/powerpoint/2010/main" xmlns="" val="121697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Содержимое 3" descr="bg023.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215438" cy="6858000"/>
          </a:xfrm>
        </p:spPr>
      </p:pic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5549900"/>
            <a:ext cx="92519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ru-RU" sz="1600" b="1">
                <a:solidFill>
                  <a:srgbClr val="000000"/>
                </a:solidFill>
                <a:latin typeface="Georgia" pitchFamily="18" charset="0"/>
              </a:rPr>
              <a:t>А когда закончился дождь, то на полянке выросли разные грибы: подосиновики, </a:t>
            </a:r>
          </a:p>
          <a:p>
            <a:pPr algn="just" eaLnBrk="1" hangingPunct="1"/>
            <a:r>
              <a:rPr lang="ru-RU" sz="1600" b="1">
                <a:solidFill>
                  <a:srgbClr val="000000"/>
                </a:solidFill>
                <a:latin typeface="Georgia" pitchFamily="18" charset="0"/>
              </a:rPr>
              <a:t>подберезовики, опята, лисички и даже белый гриб (показать пальчики). </a:t>
            </a:r>
            <a:br>
              <a:rPr lang="ru-RU" sz="1600" b="1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1600" b="1">
                <a:solidFill>
                  <a:srgbClr val="000000"/>
                </a:solidFill>
                <a:latin typeface="Georgia" pitchFamily="18" charset="0"/>
              </a:rPr>
              <a:t>Захотелось ежику обрадовать маму, собрать грибы и отнести их домой, а их </a:t>
            </a:r>
          </a:p>
          <a:p>
            <a:pPr algn="just" eaLnBrk="1" hangingPunct="1"/>
            <a:r>
              <a:rPr lang="ru-RU" sz="1600" b="1">
                <a:solidFill>
                  <a:srgbClr val="000000"/>
                </a:solidFill>
                <a:latin typeface="Georgia" pitchFamily="18" charset="0"/>
              </a:rPr>
              <a:t>так много… Как понесет их ежик? Да, на своей спинке. Аккуратно насадил ежик </a:t>
            </a:r>
          </a:p>
          <a:p>
            <a:pPr algn="just" eaLnBrk="1" hangingPunct="1"/>
            <a:r>
              <a:rPr lang="ru-RU" sz="1600" b="1">
                <a:solidFill>
                  <a:srgbClr val="000000"/>
                </a:solidFill>
                <a:latin typeface="Georgia" pitchFamily="18" charset="0"/>
              </a:rPr>
              <a:t>грибочки на иголки (каждый кончик пальчика потыкать шипиком шарика</a:t>
            </a:r>
            <a:r>
              <a:rPr lang="ru-RU" sz="1600">
                <a:solidFill>
                  <a:srgbClr val="000000"/>
                </a:solidFill>
                <a:latin typeface="Georgia" pitchFamily="18" charset="0"/>
              </a:rPr>
              <a:t>) </a:t>
            </a:r>
          </a:p>
        </p:txBody>
      </p:sp>
      <p:pic>
        <p:nvPicPr>
          <p:cNvPr id="20485" name="Рисунок 5" descr="349e9ac239f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714625"/>
            <a:ext cx="2670175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6" descr="priroda_014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000500"/>
            <a:ext cx="190182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Рисунок 7" descr="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57688"/>
            <a:ext cx="108267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Рисунок 8" descr="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191000"/>
            <a:ext cx="1144587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Рисунок 9" descr="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8638" y="4286250"/>
            <a:ext cx="9953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248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Содержимое 3" descr="bg025.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26988"/>
            <a:ext cx="9144000" cy="6884988"/>
          </a:xfrm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463" y="5384800"/>
            <a:ext cx="92138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>
                <a:solidFill>
                  <a:srgbClr val="000000"/>
                </a:solidFill>
                <a:latin typeface="Georgia" pitchFamily="18" charset="0"/>
              </a:rPr>
              <a:t>Довольный ёжик побежал домой </a:t>
            </a:r>
          </a:p>
          <a:p>
            <a:pPr eaLnBrk="1" hangingPunct="1"/>
            <a:r>
              <a:rPr lang="ru-RU" sz="2800">
                <a:solidFill>
                  <a:srgbClr val="000000"/>
                </a:solidFill>
                <a:latin typeface="Georgia" pitchFamily="18" charset="0"/>
              </a:rPr>
              <a:t>(прямыми движениями по ладошке раскатывать шарик). </a:t>
            </a:r>
          </a:p>
        </p:txBody>
      </p:sp>
      <p:pic>
        <p:nvPicPr>
          <p:cNvPr id="6" name="Рисунок 5" descr="egiky04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43438"/>
            <a:ext cx="7810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201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</TotalTime>
  <Words>208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Сказка  «Ёжик на прогулке»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 «Ёжик на прогулке»</dc:title>
  <dc:creator>Пользователь</dc:creator>
  <cp:lastModifiedBy>вадим</cp:lastModifiedBy>
  <cp:revision>13</cp:revision>
  <dcterms:created xsi:type="dcterms:W3CDTF">2013-11-28T07:53:24Z</dcterms:created>
  <dcterms:modified xsi:type="dcterms:W3CDTF">2020-04-20T09:49:07Z</dcterms:modified>
</cp:coreProperties>
</file>